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8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8" r:id="rId2"/>
    <p:sldId id="288" r:id="rId3"/>
    <p:sldId id="301" r:id="rId4"/>
    <p:sldId id="267" r:id="rId5"/>
    <p:sldId id="273" r:id="rId6"/>
    <p:sldId id="319" r:id="rId7"/>
    <p:sldId id="304" r:id="rId8"/>
    <p:sldId id="277" r:id="rId9"/>
    <p:sldId id="320" r:id="rId10"/>
    <p:sldId id="321" r:id="rId11"/>
    <p:sldId id="322" r:id="rId12"/>
    <p:sldId id="323" r:id="rId13"/>
    <p:sldId id="324" r:id="rId14"/>
    <p:sldId id="26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F5B"/>
    <a:srgbClr val="6699FF"/>
    <a:srgbClr val="FFCC66"/>
    <a:srgbClr val="0000FF"/>
    <a:srgbClr val="FFCC00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362" dt="2021-03-11T18:46:33.848"/>
    <p1510:client id="{6FC4C582-C594-4292-985F-79BAB719DC17}" v="486" dt="2021-03-12T04:49:51.794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712" autoAdjust="0"/>
  </p:normalViewPr>
  <p:slideViewPr>
    <p:cSldViewPr snapToGrid="0">
      <p:cViewPr>
        <p:scale>
          <a:sx n="140" d="100"/>
          <a:sy n="140" d="100"/>
        </p:scale>
        <p:origin x="80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FC4C582-C594-4292-985F-79BAB719DC17}"/>
    <pc:docChg chg="undo redo custSel addSld delSld modSld sldOrd">
      <pc:chgData name="Antonio" userId="d42371d61bd3278c" providerId="LiveId" clId="{6FC4C582-C594-4292-985F-79BAB719DC17}" dt="2021-03-12T04:49:51.794" v="731"/>
      <pc:docMkLst>
        <pc:docMk/>
      </pc:docMkLst>
      <pc:sldChg chg="modAnim">
        <pc:chgData name="Antonio" userId="d42371d61bd3278c" providerId="LiveId" clId="{6FC4C582-C594-4292-985F-79BAB719DC17}" dt="2021-03-11T19:48:45.438" v="409"/>
        <pc:sldMkLst>
          <pc:docMk/>
          <pc:sldMk cId="0" sldId="259"/>
        </pc:sldMkLst>
      </pc:sldChg>
      <pc:sldChg chg="addSp modSp mod modTransition modAnim">
        <pc:chgData name="Antonio" userId="d42371d61bd3278c" providerId="LiveId" clId="{6FC4C582-C594-4292-985F-79BAB719DC17}" dt="2021-03-11T19:50:15.487" v="421"/>
        <pc:sldMkLst>
          <pc:docMk/>
          <pc:sldMk cId="0" sldId="267"/>
        </pc:sldMkLst>
        <pc:spChg chg="add mod">
          <ac:chgData name="Antonio" userId="d42371d61bd3278c" providerId="LiveId" clId="{6FC4C582-C594-4292-985F-79BAB719DC17}" dt="2021-03-11T19:22:56.036" v="305" actId="207"/>
          <ac:spMkLst>
            <pc:docMk/>
            <pc:sldMk cId="0" sldId="267"/>
            <ac:spMk id="6" creationId="{AA0193C3-1406-4357-BE28-119EDD4898D6}"/>
          </ac:spMkLst>
        </pc:spChg>
        <pc:spChg chg="mod">
          <ac:chgData name="Antonio" userId="d42371d61bd3278c" providerId="LiveId" clId="{6FC4C582-C594-4292-985F-79BAB719DC17}" dt="2021-03-11T19:16:34.316" v="133" actId="113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FC4C582-C594-4292-985F-79BAB719DC17}" dt="2021-03-11T19:17:25.891" v="146" actId="14100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FC4C582-C594-4292-985F-79BAB719DC17}" dt="2021-03-11T19:15:13.286" v="69" actId="20577"/>
          <ac:spMkLst>
            <pc:docMk/>
            <pc:sldMk cId="0" sldId="267"/>
            <ac:spMk id="162" creationId="{00000000-0000-0000-0000-000000000000}"/>
          </ac:spMkLst>
        </pc:spChg>
      </pc:sldChg>
      <pc:sldChg chg="modSp mod modTransition">
        <pc:chgData name="Antonio" userId="d42371d61bd3278c" providerId="LiveId" clId="{6FC4C582-C594-4292-985F-79BAB719DC17}" dt="2021-03-11T20:12:03.640" v="481" actId="207"/>
        <pc:sldMkLst>
          <pc:docMk/>
          <pc:sldMk cId="0" sldId="268"/>
        </pc:sldMkLst>
        <pc:graphicFrameChg chg="mod modGraphic">
          <ac:chgData name="Antonio" userId="d42371d61bd3278c" providerId="LiveId" clId="{6FC4C582-C594-4292-985F-79BAB719DC17}" dt="2021-03-11T20:12:03.640" v="481" actId="20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Sp mod modAnim">
        <pc:chgData name="Antonio" userId="d42371d61bd3278c" providerId="LiveId" clId="{6FC4C582-C594-4292-985F-79BAB719DC17}" dt="2021-03-11T19:48:15.982" v="405"/>
        <pc:sldMkLst>
          <pc:docMk/>
          <pc:sldMk cId="0" sldId="273"/>
        </pc:sldMkLst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4" creationId="{BF3358D1-EE60-46AA-8749-E0FBAEF3C65F}"/>
          </ac:spMkLst>
        </pc:spChg>
        <pc:spChg chg="mod">
          <ac:chgData name="Antonio" userId="d42371d61bd3278c" providerId="LiveId" clId="{6FC4C582-C594-4292-985F-79BAB719DC17}" dt="2021-03-11T19:31:49.947" v="314" actId="1076"/>
          <ac:spMkLst>
            <pc:docMk/>
            <pc:sldMk cId="0" sldId="273"/>
            <ac:spMk id="57" creationId="{473C829C-A645-4F3B-B17A-B9D24A361C2E}"/>
          </ac:spMkLst>
        </pc:spChg>
        <pc:spChg chg="mod">
          <ac:chgData name="Antonio" userId="d42371d61bd3278c" providerId="LiveId" clId="{6FC4C582-C594-4292-985F-79BAB719DC17}" dt="2021-03-11T19:31:38.315" v="312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FC4C582-C594-4292-985F-79BAB719DC17}" dt="2021-03-11T19:33:59.414" v="315" actId="14100"/>
          <ac:spMkLst>
            <pc:docMk/>
            <pc:sldMk cId="0" sldId="273"/>
            <ac:spMk id="65" creationId="{0FFA6FC7-EB75-4D24-906C-DA0AC189C359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66" creationId="{F1FE8E57-CA57-4C6F-A51F-CB0FF40F8042}"/>
          </ac:spMkLst>
        </pc:spChg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283" creationId="{00000000-0000-0000-0000-000000000000}"/>
          </ac:spMkLst>
        </pc:s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47" creationId="{A2B47B1F-7C12-46B0-AEC2-6FF62AF4927E}"/>
          </ac:grpSpMkLst>
        </pc:gr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52" creationId="{616210CC-24ED-4077-A428-2398DECEDEF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0" creationId="{F2C1C7EF-C7DA-4B5A-A064-2D8641377336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7" creationId="{86F6F94E-6501-4AA4-A752-BCB5B9B8AF1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72" creationId="{299E63B1-4024-464C-ACC4-8B0237DAD67B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240" creationId="{00000000-0000-0000-0000-000000000000}"/>
          </ac:grpSpMkLst>
        </pc:grpChg>
      </pc:sldChg>
      <pc:sldChg chg="modSp mod">
        <pc:chgData name="Antonio" userId="d42371d61bd3278c" providerId="LiveId" clId="{6FC4C582-C594-4292-985F-79BAB719DC17}" dt="2021-03-11T20:13:26.847" v="484" actId="14826"/>
        <pc:sldMkLst>
          <pc:docMk/>
          <pc:sldMk cId="0" sldId="277"/>
        </pc:sldMkLst>
        <pc:picChg chg="mod">
          <ac:chgData name="Antonio" userId="d42371d61bd3278c" providerId="LiveId" clId="{6FC4C582-C594-4292-985F-79BAB719DC17}" dt="2021-03-11T20:13:26.847" v="484" actId="14826"/>
          <ac:picMkLst>
            <pc:docMk/>
            <pc:sldMk cId="0" sldId="277"/>
            <ac:picMk id="367" creationId="{00000000-0000-0000-0000-000000000000}"/>
          </ac:picMkLst>
        </pc:picChg>
      </pc:sldChg>
      <pc:sldChg chg="addSp delSp modSp mod delAnim modAnim">
        <pc:chgData name="Antonio" userId="d42371d61bd3278c" providerId="LiveId" clId="{6FC4C582-C594-4292-985F-79BAB719DC17}" dt="2021-03-11T19:44:15.795" v="341"/>
        <pc:sldMkLst>
          <pc:docMk/>
          <pc:sldMk cId="0" sldId="288"/>
        </pc:sldMkLst>
        <pc:spChg chg="del">
          <ac:chgData name="Antonio" userId="d42371d61bd3278c" providerId="LiveId" clId="{6FC4C582-C594-4292-985F-79BAB719DC17}" dt="2021-03-11T19:41:49.417" v="317" actId="478"/>
          <ac:spMkLst>
            <pc:docMk/>
            <pc:sldMk cId="0" sldId="288"/>
            <ac:spMk id="12" creationId="{476106B1-A11F-4616-866F-E4CE7B059B7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13" creationId="{35EA63CC-E929-4750-993B-D67D45C9715B}"/>
          </ac:spMkLst>
        </pc:spChg>
        <pc:spChg chg="add mod">
          <ac:chgData name="Antonio" userId="d42371d61bd3278c" providerId="LiveId" clId="{6FC4C582-C594-4292-985F-79BAB719DC17}" dt="2021-03-11T19:43:21.642" v="335" actId="1076"/>
          <ac:spMkLst>
            <pc:docMk/>
            <pc:sldMk cId="0" sldId="288"/>
            <ac:spMk id="16" creationId="{A8F657D8-99C3-4DF2-ABD9-3C5EBF29F155}"/>
          </ac:spMkLst>
        </pc:spChg>
        <pc:spChg chg="mod">
          <ac:chgData name="Antonio" userId="d42371d61bd3278c" providerId="LiveId" clId="{6FC4C582-C594-4292-985F-79BAB719DC17}" dt="2021-03-11T19:43:29.866" v="336" actId="1076"/>
          <ac:spMkLst>
            <pc:docMk/>
            <pc:sldMk cId="0" sldId="288"/>
            <ac:spMk id="571" creationId="{00000000-0000-0000-0000-000000000000}"/>
          </ac:spMkLst>
        </pc:spChg>
        <pc:spChg chg="mod">
          <ac:chgData name="Antonio" userId="d42371d61bd3278c" providerId="LiveId" clId="{6FC4C582-C594-4292-985F-79BAB719DC17}" dt="2021-03-11T19:43:03.011" v="330" actId="1076"/>
          <ac:spMkLst>
            <pc:docMk/>
            <pc:sldMk cId="0" sldId="288"/>
            <ac:spMk id="572" creationId="{00000000-0000-0000-0000-00000000000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573" creationId="{00000000-0000-0000-0000-000000000000}"/>
          </ac:spMkLst>
        </pc:spChg>
        <pc:spChg chg="mod">
          <ac:chgData name="Antonio" userId="d42371d61bd3278c" providerId="LiveId" clId="{6FC4C582-C594-4292-985F-79BAB719DC17}" dt="2021-03-11T19:43:16.179" v="333" actId="1076"/>
          <ac:spMkLst>
            <pc:docMk/>
            <pc:sldMk cId="0" sldId="288"/>
            <ac:spMk id="574" creationId="{00000000-0000-0000-0000-000000000000}"/>
          </ac:spMkLst>
        </pc:spChg>
        <pc:picChg chg="del">
          <ac:chgData name="Antonio" userId="d42371d61bd3278c" providerId="LiveId" clId="{6FC4C582-C594-4292-985F-79BAB719DC17}" dt="2021-03-11T19:41:49.417" v="317" actId="478"/>
          <ac:picMkLst>
            <pc:docMk/>
            <pc:sldMk cId="0" sldId="288"/>
            <ac:picMk id="14" creationId="{FE51FC32-D79E-44B3-AAD0-B574C1EDE54C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15" creationId="{FECFE460-78E1-403D-B078-18E438A7CFE5}"/>
          </ac:picMkLst>
        </pc:picChg>
        <pc:picChg chg="add mod">
          <ac:chgData name="Antonio" userId="d42371d61bd3278c" providerId="LiveId" clId="{6FC4C582-C594-4292-985F-79BAB719DC17}" dt="2021-03-11T19:43:21.642" v="335" actId="1076"/>
          <ac:picMkLst>
            <pc:docMk/>
            <pc:sldMk cId="0" sldId="288"/>
            <ac:picMk id="17" creationId="{633F5FB6-7CB0-4273-A838-B33C051FB4DC}"/>
          </ac:picMkLst>
        </pc:picChg>
        <pc:picChg chg="mod">
          <ac:chgData name="Antonio" userId="d42371d61bd3278c" providerId="LiveId" clId="{6FC4C582-C594-4292-985F-79BAB719DC17}" dt="2021-03-11T19:43:29.866" v="336" actId="1076"/>
          <ac:picMkLst>
            <pc:docMk/>
            <pc:sldMk cId="0" sldId="288"/>
            <ac:picMk id="575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03.011" v="330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577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16.179" v="333" actId="1076"/>
          <ac:picMkLst>
            <pc:docMk/>
            <pc:sldMk cId="0" sldId="288"/>
            <ac:picMk id="578" creationId="{00000000-0000-0000-0000-000000000000}"/>
          </ac:picMkLst>
        </pc:picChg>
      </pc:sldChg>
      <pc:sldChg chg="modAnim">
        <pc:chgData name="Antonio" userId="d42371d61bd3278c" providerId="LiveId" clId="{6FC4C582-C594-4292-985F-79BAB719DC17}" dt="2021-03-11T19:49:12.768" v="413"/>
        <pc:sldMkLst>
          <pc:docMk/>
          <pc:sldMk cId="1118738063" sldId="298"/>
        </pc:sldMkLst>
      </pc:sldChg>
      <pc:sldChg chg="modSp mod modTransition">
        <pc:chgData name="Antonio" userId="d42371d61bd3278c" providerId="LiveId" clId="{6FC4C582-C594-4292-985F-79BAB719DC17}" dt="2021-03-11T20:11:17.214" v="474" actId="14100"/>
        <pc:sldMkLst>
          <pc:docMk/>
          <pc:sldMk cId="718929428" sldId="302"/>
        </pc:sldMkLst>
        <pc:graphicFrameChg chg="mod modGraphic">
          <ac:chgData name="Antonio" userId="d42371d61bd3278c" providerId="LiveId" clId="{6FC4C582-C594-4292-985F-79BAB719DC17}" dt="2021-03-11T20:11:17.214" v="474" actId="14100"/>
          <ac:graphicFrameMkLst>
            <pc:docMk/>
            <pc:sldMk cId="718929428" sldId="302"/>
            <ac:graphicFrameMk id="5" creationId="{6371F9A6-0569-41D4-8AB5-248FEDAB5998}"/>
          </ac:graphicFrameMkLst>
        </pc:graphicFrameChg>
      </pc:sldChg>
      <pc:sldChg chg="addSp delSp modSp mod modTransition modAnim">
        <pc:chgData name="Antonio" userId="d42371d61bd3278c" providerId="LiveId" clId="{6FC4C582-C594-4292-985F-79BAB719DC17}" dt="2021-03-11T19:54:01.273" v="454" actId="14826"/>
        <pc:sldMkLst>
          <pc:docMk/>
          <pc:sldMk cId="326951605" sldId="304"/>
        </pc:sldMkLst>
        <pc:picChg chg="add del mod">
          <ac:chgData name="Antonio" userId="d42371d61bd3278c" providerId="LiveId" clId="{6FC4C582-C594-4292-985F-79BAB719DC17}" dt="2021-03-11T19:52:01.211" v="434" actId="22"/>
          <ac:picMkLst>
            <pc:docMk/>
            <pc:sldMk cId="326951605" sldId="304"/>
            <ac:picMk id="5" creationId="{6BD1EDA2-FC43-4F3C-B79B-D70C7DFA6F25}"/>
          </ac:picMkLst>
        </pc:picChg>
        <pc:picChg chg="add del mod">
          <ac:chgData name="Antonio" userId="d42371d61bd3278c" providerId="LiveId" clId="{6FC4C582-C594-4292-985F-79BAB719DC17}" dt="2021-03-11T19:52:00.205" v="432" actId="22"/>
          <ac:picMkLst>
            <pc:docMk/>
            <pc:sldMk cId="326951605" sldId="304"/>
            <ac:picMk id="7" creationId="{6192DAFA-6B85-4F5C-AC19-074017F8DF55}"/>
          </ac:picMkLst>
        </pc:picChg>
        <pc:picChg chg="add mod ord">
          <ac:chgData name="Antonio" userId="d42371d61bd3278c" providerId="LiveId" clId="{6FC4C582-C594-4292-985F-79BAB719DC17}" dt="2021-03-11T19:54:01.273" v="454" actId="14826"/>
          <ac:picMkLst>
            <pc:docMk/>
            <pc:sldMk cId="326951605" sldId="304"/>
            <ac:picMk id="9" creationId="{BBEB9939-F4B5-4022-A938-244AD385668B}"/>
          </ac:picMkLst>
        </pc:picChg>
        <pc:picChg chg="add del">
          <ac:chgData name="Antonio" userId="d42371d61bd3278c" providerId="LiveId" clId="{6FC4C582-C594-4292-985F-79BAB719DC17}" dt="2021-03-11T19:52:12.768" v="436" actId="478"/>
          <ac:picMkLst>
            <pc:docMk/>
            <pc:sldMk cId="326951605" sldId="304"/>
            <ac:picMk id="1026" creationId="{00000000-0000-0000-0000-000000000000}"/>
          </ac:picMkLst>
        </pc:picChg>
      </pc:sldChg>
      <pc:sldChg chg="delSp add del mod delAnim">
        <pc:chgData name="Antonio" userId="d42371d61bd3278c" providerId="LiveId" clId="{6FC4C582-C594-4292-985F-79BAB719DC17}" dt="2021-03-11T19:42:51.189" v="328" actId="47"/>
        <pc:sldMkLst>
          <pc:docMk/>
          <pc:sldMk cId="1459926845" sldId="305"/>
        </pc:sldMkLst>
        <pc:spChg chg="del">
          <ac:chgData name="Antonio" userId="d42371d61bd3278c" providerId="LiveId" clId="{6FC4C582-C594-4292-985F-79BAB719DC17}" dt="2021-03-11T19:42:19.399" v="323" actId="21"/>
          <ac:spMkLst>
            <pc:docMk/>
            <pc:sldMk cId="1459926845" sldId="305"/>
            <ac:spMk id="12" creationId="{476106B1-A11F-4616-866F-E4CE7B059B70}"/>
          </ac:spMkLst>
        </pc:spChg>
        <pc:picChg chg="del">
          <ac:chgData name="Antonio" userId="d42371d61bd3278c" providerId="LiveId" clId="{6FC4C582-C594-4292-985F-79BAB719DC17}" dt="2021-03-11T19:42:19.399" v="323" actId="21"/>
          <ac:picMkLst>
            <pc:docMk/>
            <pc:sldMk cId="1459926845" sldId="305"/>
            <ac:picMk id="14" creationId="{FE51FC32-D79E-44B3-AAD0-B574C1EDE54C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5.091" v="620"/>
        <pc:sldMkLst>
          <pc:docMk/>
          <pc:sldMk cId="2191318468" sldId="305"/>
        </pc:sldMkLst>
        <pc:spChg chg="del">
          <ac:chgData name="Antonio" userId="d42371d61bd3278c" providerId="LiveId" clId="{6FC4C582-C594-4292-985F-79BAB719DC17}" dt="2021-03-12T03:10:00.463" v="504" actId="478"/>
          <ac:spMkLst>
            <pc:docMk/>
            <pc:sldMk cId="2191318468" sldId="305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9:53.144" v="500" actId="478"/>
          <ac:grpSpMkLst>
            <pc:docMk/>
            <pc:sldMk cId="2191318468" sldId="305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9:56.454" v="503" actId="478"/>
          <ac:grpSpMkLst>
            <pc:docMk/>
            <pc:sldMk cId="2191318468" sldId="305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0:02.249" v="506" actId="478"/>
          <ac:grpSpMkLst>
            <pc:docMk/>
            <pc:sldMk cId="2191318468" sldId="305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1.103" v="507" actId="167"/>
          <ac:picMkLst>
            <pc:docMk/>
            <pc:sldMk cId="2191318468" sldId="305"/>
            <ac:picMk id="3" creationId="{1034B8AB-70F1-457A-931C-9918A0C817B8}"/>
          </ac:picMkLst>
        </pc:picChg>
        <pc:picChg chg="del">
          <ac:chgData name="Antonio" userId="d42371d61bd3278c" providerId="LiveId" clId="{6FC4C582-C594-4292-985F-79BAB719DC17}" dt="2021-03-12T03:10:01.014" v="505" actId="478"/>
          <ac:picMkLst>
            <pc:docMk/>
            <pc:sldMk cId="2191318468" sldId="305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6.651" v="623"/>
        <pc:sldMkLst>
          <pc:docMk/>
          <pc:sldMk cId="1941871382" sldId="306"/>
        </pc:sldMkLst>
        <pc:spChg chg="del">
          <ac:chgData name="Antonio" userId="d42371d61bd3278c" providerId="LiveId" clId="{6FC4C582-C594-4292-985F-79BAB719DC17}" dt="2021-03-12T03:11:57.397" v="515" actId="478"/>
          <ac:spMkLst>
            <pc:docMk/>
            <pc:sldMk cId="1941871382" sldId="306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1:51.708" v="511" actId="478"/>
          <ac:grpSpMkLst>
            <pc:docMk/>
            <pc:sldMk cId="1941871382" sldId="306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5.650" v="514" actId="478"/>
          <ac:grpSpMkLst>
            <pc:docMk/>
            <pc:sldMk cId="1941871382" sldId="306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8.702" v="517" actId="478"/>
          <ac:grpSpMkLst>
            <pc:docMk/>
            <pc:sldMk cId="1941871382" sldId="306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1:48.494" v="510" actId="478"/>
          <ac:picMkLst>
            <pc:docMk/>
            <pc:sldMk cId="1941871382" sldId="306"/>
            <ac:picMk id="3" creationId="{1034B8AB-70F1-457A-931C-9918A0C817B8}"/>
          </ac:picMkLst>
        </pc:picChg>
        <pc:picChg chg="add del ord">
          <ac:chgData name="Antonio" userId="d42371d61bd3278c" providerId="LiveId" clId="{6FC4C582-C594-4292-985F-79BAB719DC17}" dt="2021-03-12T03:11:53.626" v="513" actId="478"/>
          <ac:picMkLst>
            <pc:docMk/>
            <pc:sldMk cId="1941871382" sldId="306"/>
            <ac:picMk id="4" creationId="{D7CB089B-AA42-45AE-92FB-E705C233DACA}"/>
          </ac:picMkLst>
        </pc:picChg>
        <pc:picChg chg="del">
          <ac:chgData name="Antonio" userId="d42371d61bd3278c" providerId="LiveId" clId="{6FC4C582-C594-4292-985F-79BAB719DC17}" dt="2021-03-12T03:11:58.011" v="516" actId="478"/>
          <ac:picMkLst>
            <pc:docMk/>
            <pc:sldMk cId="1941871382" sldId="306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28.028" v="626"/>
        <pc:sldMkLst>
          <pc:docMk/>
          <pc:sldMk cId="2949102338" sldId="307"/>
        </pc:sldMkLst>
        <pc:spChg chg="del">
          <ac:chgData name="Antonio" userId="d42371d61bd3278c" providerId="LiveId" clId="{6FC4C582-C594-4292-985F-79BAB719DC17}" dt="2021-03-12T03:12:45.160" v="521" actId="478"/>
          <ac:spMkLst>
            <pc:docMk/>
            <pc:sldMk cId="2949102338" sldId="307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2:45.981" v="522" actId="478"/>
          <ac:grpSpMkLst>
            <pc:docMk/>
            <pc:sldMk cId="2949102338" sldId="307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6.568" v="523" actId="478"/>
          <ac:grpSpMkLst>
            <pc:docMk/>
            <pc:sldMk cId="2949102338" sldId="307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7.329" v="524" actId="478"/>
          <ac:grpSpMkLst>
            <pc:docMk/>
            <pc:sldMk cId="2949102338" sldId="307"/>
            <ac:grpSpMk id="362" creationId="{00000000-0000-0000-0000-000000000000}"/>
          </ac:grpSpMkLst>
        </pc:grpChg>
        <pc:picChg chg="ord">
          <ac:chgData name="Antonio" userId="d42371d61bd3278c" providerId="LiveId" clId="{6FC4C582-C594-4292-985F-79BAB719DC17}" dt="2021-03-12T03:12:51.107" v="526" actId="167"/>
          <ac:picMkLst>
            <pc:docMk/>
            <pc:sldMk cId="2949102338" sldId="307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2:47.881" v="525" actId="478"/>
          <ac:picMkLst>
            <pc:docMk/>
            <pc:sldMk cId="2949102338" sldId="307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3.390" v="617"/>
        <pc:sldMkLst>
          <pc:docMk/>
          <pc:sldMk cId="2814808481" sldId="308"/>
        </pc:sldMkLst>
        <pc:spChg chg="del">
          <ac:chgData name="Antonio" userId="d42371d61bd3278c" providerId="LiveId" clId="{6FC4C582-C594-4292-985F-79BAB719DC17}" dt="2021-03-12T03:08:30.115" v="488" actId="478"/>
          <ac:spMkLst>
            <pc:docMk/>
            <pc:sldMk cId="2814808481" sldId="308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8:28.128" v="486" actId="478"/>
          <ac:grpSpMkLst>
            <pc:docMk/>
            <pc:sldMk cId="2814808481" sldId="308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28.761" v="487" actId="478"/>
          <ac:grpSpMkLst>
            <pc:docMk/>
            <pc:sldMk cId="2814808481" sldId="308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31" v="489" actId="478"/>
          <ac:grpSpMkLst>
            <pc:docMk/>
            <pc:sldMk cId="2814808481" sldId="308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3.592" v="508" actId="167"/>
          <ac:picMkLst>
            <pc:docMk/>
            <pc:sldMk cId="2814808481" sldId="308"/>
            <ac:picMk id="3" creationId="{9A411801-3A99-4A6E-9AB9-D9C9BE12FBBA}"/>
          </ac:picMkLst>
        </pc:picChg>
        <pc:picChg chg="del">
          <ac:chgData name="Antonio" userId="d42371d61bd3278c" providerId="LiveId" clId="{6FC4C582-C594-4292-985F-79BAB719DC17}" dt="2021-03-12T03:08:31.694" v="490" actId="478"/>
          <ac:picMkLst>
            <pc:docMk/>
            <pc:sldMk cId="2814808481" sldId="308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30.905" v="629"/>
        <pc:sldMkLst>
          <pc:docMk/>
          <pc:sldMk cId="1007006204" sldId="309"/>
        </pc:sldMkLst>
        <pc:spChg chg="del">
          <ac:chgData name="Antonio" userId="d42371d61bd3278c" providerId="LiveId" clId="{6FC4C582-C594-4292-985F-79BAB719DC17}" dt="2021-03-12T03:13:01.939" v="531" actId="478"/>
          <ac:spMkLst>
            <pc:docMk/>
            <pc:sldMk cId="1007006204" sldId="309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03.093" v="532" actId="478"/>
          <ac:grpSpMkLst>
            <pc:docMk/>
            <pc:sldMk cId="1007006204" sldId="309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03.926" v="533" actId="478"/>
          <ac:grpSpMkLst>
            <pc:docMk/>
            <pc:sldMk cId="1007006204" sldId="309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59.438" v="529" actId="478"/>
          <ac:grpSpMkLst>
            <pc:docMk/>
            <pc:sldMk cId="1007006204" sldId="309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2:58.420" v="528" actId="478"/>
          <ac:picMkLst>
            <pc:docMk/>
            <pc:sldMk cId="1007006204" sldId="309"/>
            <ac:picMk id="3" creationId="{A7727380-BB6C-4AA6-8610-90439E0E1A20}"/>
          </ac:picMkLst>
        </pc:picChg>
        <pc:picChg chg="ord">
          <ac:chgData name="Antonio" userId="d42371d61bd3278c" providerId="LiveId" clId="{6FC4C582-C594-4292-985F-79BAB719DC17}" dt="2021-03-12T03:12:56.430" v="527" actId="167"/>
          <ac:picMkLst>
            <pc:docMk/>
            <pc:sldMk cId="1007006204" sldId="309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2:59.919" v="530" actId="478"/>
          <ac:picMkLst>
            <pc:docMk/>
            <pc:sldMk cId="1007006204" sldId="309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32.352" v="632"/>
        <pc:sldMkLst>
          <pc:docMk/>
          <pc:sldMk cId="1332577947" sldId="310"/>
        </pc:sldMkLst>
        <pc:spChg chg="del">
          <ac:chgData name="Antonio" userId="d42371d61bd3278c" providerId="LiveId" clId="{6FC4C582-C594-4292-985F-79BAB719DC17}" dt="2021-03-12T03:13:26.427" v="548" actId="478"/>
          <ac:spMkLst>
            <pc:docMk/>
            <pc:sldMk cId="1332577947" sldId="310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22.060" v="544" actId="478"/>
          <ac:grpSpMkLst>
            <pc:docMk/>
            <pc:sldMk cId="1332577947" sldId="310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5.088" v="547" actId="478"/>
          <ac:grpSpMkLst>
            <pc:docMk/>
            <pc:sldMk cId="1332577947" sldId="310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0.261" v="543" actId="478"/>
          <ac:grpSpMkLst>
            <pc:docMk/>
            <pc:sldMk cId="1332577947" sldId="310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18.924" v="541" actId="478"/>
          <ac:picMkLst>
            <pc:docMk/>
            <pc:sldMk cId="1332577947" sldId="310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17.805" v="540" actId="478"/>
          <ac:picMkLst>
            <pc:docMk/>
            <pc:sldMk cId="1332577947" sldId="310"/>
            <ac:picMk id="4" creationId="{50EAB5B5-0024-4579-91B8-DCC7BAD11DEC}"/>
          </ac:picMkLst>
        </pc:picChg>
        <pc:picChg chg="add del">
          <ac:chgData name="Antonio" userId="d42371d61bd3278c" providerId="LiveId" clId="{6FC4C582-C594-4292-985F-79BAB719DC17}" dt="2021-03-12T03:13:17.203" v="539" actId="478"/>
          <ac:picMkLst>
            <pc:docMk/>
            <pc:sldMk cId="1332577947" sldId="310"/>
            <ac:picMk id="5" creationId="{1D8B6478-A7E2-4C86-87B1-269D88F7F9B3}"/>
          </ac:picMkLst>
        </pc:picChg>
        <pc:picChg chg="add del ord">
          <ac:chgData name="Antonio" userId="d42371d61bd3278c" providerId="LiveId" clId="{6FC4C582-C594-4292-985F-79BAB719DC17}" dt="2021-03-12T03:13:23.811" v="546" actId="478"/>
          <ac:picMkLst>
            <pc:docMk/>
            <pc:sldMk cId="1332577947" sldId="310"/>
            <ac:picMk id="7" creationId="{7C67B4CA-12C3-411C-9F40-1576A1C0BD84}"/>
          </ac:picMkLst>
        </pc:picChg>
        <pc:picChg chg="del">
          <ac:chgData name="Antonio" userId="d42371d61bd3278c" providerId="LiveId" clId="{6FC4C582-C594-4292-985F-79BAB719DC17}" dt="2021-03-12T03:13:19.758" v="542" actId="478"/>
          <ac:picMkLst>
            <pc:docMk/>
            <pc:sldMk cId="1332577947" sldId="310"/>
            <ac:picMk id="367" creationId="{00000000-0000-0000-0000-000000000000}"/>
          </ac:picMkLst>
        </pc:picChg>
      </pc:sldChg>
      <pc:sldChg chg="delSp del mod">
        <pc:chgData name="Antonio" userId="d42371d61bd3278c" providerId="LiveId" clId="{6FC4C582-C594-4292-985F-79BAB719DC17}" dt="2021-03-12T03:13:37.962" v="551" actId="47"/>
        <pc:sldMkLst>
          <pc:docMk/>
          <pc:sldMk cId="1067234855" sldId="311"/>
        </pc:sldMkLst>
        <pc:picChg chg="del">
          <ac:chgData name="Antonio" userId="d42371d61bd3278c" providerId="LiveId" clId="{6FC4C582-C594-4292-985F-79BAB719DC17}" dt="2021-03-12T03:13:36.419" v="550" actId="478"/>
          <ac:picMkLst>
            <pc:docMk/>
            <pc:sldMk cId="1067234855" sldId="311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5.777" v="549" actId="478"/>
          <ac:picMkLst>
            <pc:docMk/>
            <pc:sldMk cId="1067234855" sldId="311"/>
            <ac:picMk id="7" creationId="{7C67B4CA-12C3-411C-9F40-1576A1C0BD84}"/>
          </ac:picMkLst>
        </pc:picChg>
      </pc:sldChg>
      <pc:sldChg chg="addSp delSp modSp mod modTransition delAnim modAnim">
        <pc:chgData name="Antonio" userId="d42371d61bd3278c" providerId="LiveId" clId="{6FC4C582-C594-4292-985F-79BAB719DC17}" dt="2021-03-12T04:43:25.814" v="707"/>
        <pc:sldMkLst>
          <pc:docMk/>
          <pc:sldMk cId="591883798" sldId="312"/>
        </pc:sldMkLst>
        <pc:spChg chg="add del mod">
          <ac:chgData name="Antonio" userId="d42371d61bd3278c" providerId="LiveId" clId="{6FC4C582-C594-4292-985F-79BAB719DC17}" dt="2021-03-12T03:18:15.933" v="643"/>
          <ac:spMkLst>
            <pc:docMk/>
            <pc:sldMk cId="591883798" sldId="312"/>
            <ac:spMk id="23" creationId="{6B03C11D-9CB6-4745-B445-CAAC2C7B0E10}"/>
          </ac:spMkLst>
        </pc:spChg>
        <pc:spChg chg="add mod">
          <ac:chgData name="Antonio" userId="d42371d61bd3278c" providerId="LiveId" clId="{6FC4C582-C594-4292-985F-79BAB719DC17}" dt="2021-03-12T03:18:42.012" v="662" actId="20577"/>
          <ac:spMkLst>
            <pc:docMk/>
            <pc:sldMk cId="591883798" sldId="312"/>
            <ac:spMk id="24" creationId="{007E3F83-F80F-453E-9111-B9358C4658C0}"/>
          </ac:spMkLst>
        </pc:spChg>
        <pc:spChg chg="del">
          <ac:chgData name="Antonio" userId="d42371d61bd3278c" providerId="LiveId" clId="{6FC4C582-C594-4292-985F-79BAB719DC17}" dt="2021-03-12T03:13:54.127" v="561" actId="478"/>
          <ac:spMkLst>
            <pc:docMk/>
            <pc:sldMk cId="591883798" sldId="312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55.174" v="562" actId="478"/>
          <ac:grpSpMkLst>
            <pc:docMk/>
            <pc:sldMk cId="591883798" sldId="312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5.683" v="563" actId="478"/>
          <ac:grpSpMkLst>
            <pc:docMk/>
            <pc:sldMk cId="591883798" sldId="312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2.669" v="560" actId="478"/>
          <ac:grpSpMkLst>
            <pc:docMk/>
            <pc:sldMk cId="591883798" sldId="312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44.698" v="556" actId="478"/>
          <ac:picMkLst>
            <pc:docMk/>
            <pc:sldMk cId="591883798" sldId="312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40.922" v="554" actId="478"/>
          <ac:picMkLst>
            <pc:docMk/>
            <pc:sldMk cId="591883798" sldId="312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3:40.298" v="553" actId="478"/>
          <ac:picMkLst>
            <pc:docMk/>
            <pc:sldMk cId="591883798" sldId="312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9.639" v="552" actId="478"/>
          <ac:picMkLst>
            <pc:docMk/>
            <pc:sldMk cId="591883798" sldId="312"/>
            <ac:picMk id="7" creationId="{7C67B4CA-12C3-411C-9F40-1576A1C0BD84}"/>
          </ac:picMkLst>
        </pc:picChg>
        <pc:picChg chg="add del mod ord">
          <ac:chgData name="Antonio" userId="d42371d61bd3278c" providerId="LiveId" clId="{6FC4C582-C594-4292-985F-79BAB719DC17}" dt="2021-03-12T03:18:04.732" v="641" actId="1076"/>
          <ac:picMkLst>
            <pc:docMk/>
            <pc:sldMk cId="591883798" sldId="312"/>
            <ac:picMk id="9" creationId="{66F0D3BE-136D-4A5B-923B-EA23D9E461F9}"/>
          </ac:picMkLst>
        </pc:picChg>
        <pc:picChg chg="del">
          <ac:chgData name="Antonio" userId="d42371d61bd3278c" providerId="LiveId" clId="{6FC4C582-C594-4292-985F-79BAB719DC17}" dt="2021-03-12T03:13:51.850" v="559" actId="478"/>
          <ac:picMkLst>
            <pc:docMk/>
            <pc:sldMk cId="591883798" sldId="312"/>
            <ac:picMk id="367" creationId="{00000000-0000-0000-0000-000000000000}"/>
          </ac:picMkLst>
        </pc:picChg>
      </pc:sldChg>
      <pc:sldChg chg="del">
        <pc:chgData name="Antonio" userId="d42371d61bd3278c" providerId="LiveId" clId="{6FC4C582-C594-4292-985F-79BAB719DC17}" dt="2021-03-12T03:14:24.694" v="565" actId="47"/>
        <pc:sldMkLst>
          <pc:docMk/>
          <pc:sldMk cId="2405974173" sldId="313"/>
        </pc:sldMkLst>
      </pc:sldChg>
      <pc:sldChg chg="addSp delSp modSp add mod modTransition modAnim">
        <pc:chgData name="Antonio" userId="d42371d61bd3278c" providerId="LiveId" clId="{6FC4C582-C594-4292-985F-79BAB719DC17}" dt="2021-03-12T04:45:19.117" v="714"/>
        <pc:sldMkLst>
          <pc:docMk/>
          <pc:sldMk cId="4129975644" sldId="313"/>
        </pc:sldMkLst>
        <pc:spChg chg="mod">
          <ac:chgData name="Antonio" userId="d42371d61bd3278c" providerId="LiveId" clId="{6FC4C582-C594-4292-985F-79BAB719DC17}" dt="2021-03-12T04:30:24.008" v="684" actId="20577"/>
          <ac:spMkLst>
            <pc:docMk/>
            <pc:sldMk cId="4129975644" sldId="313"/>
            <ac:spMk id="24" creationId="{007E3F83-F80F-453E-9111-B9358C4658C0}"/>
          </ac:spMkLst>
        </pc:spChg>
        <pc:picChg chg="add mod">
          <ac:chgData name="Antonio" userId="d42371d61bd3278c" providerId="LiveId" clId="{6FC4C582-C594-4292-985F-79BAB719DC17}" dt="2021-03-12T04:29:47.773" v="672" actId="1076"/>
          <ac:picMkLst>
            <pc:docMk/>
            <pc:sldMk cId="4129975644" sldId="313"/>
            <ac:picMk id="3" creationId="{6A0CA39E-9B71-4061-90C8-B4213C4266D4}"/>
          </ac:picMkLst>
        </pc:picChg>
        <pc:picChg chg="add mod">
          <ac:chgData name="Antonio" userId="d42371d61bd3278c" providerId="LiveId" clId="{6FC4C582-C594-4292-985F-79BAB719DC17}" dt="2021-03-12T04:30:21.516" v="677" actId="1076"/>
          <ac:picMkLst>
            <pc:docMk/>
            <pc:sldMk cId="4129975644" sldId="313"/>
            <ac:picMk id="5" creationId="{AA9E6A11-BCE2-4270-BAAD-F64727CC28B5}"/>
          </ac:picMkLst>
        </pc:picChg>
        <pc:picChg chg="add mod">
          <ac:chgData name="Antonio" userId="d42371d61bd3278c" providerId="LiveId" clId="{6FC4C582-C594-4292-985F-79BAB719DC17}" dt="2021-03-12T04:35:14.509" v="687" actId="14100"/>
          <ac:picMkLst>
            <pc:docMk/>
            <pc:sldMk cId="4129975644" sldId="313"/>
            <ac:picMk id="7" creationId="{42E85C95-747E-41F4-ADE6-37FA3EF0A979}"/>
          </ac:picMkLst>
        </pc:picChg>
        <pc:picChg chg="del">
          <ac:chgData name="Antonio" userId="d42371d61bd3278c" providerId="LiveId" clId="{6FC4C582-C594-4292-985F-79BAB719DC17}" dt="2021-03-12T04:29:39.575" v="668" actId="478"/>
          <ac:picMkLst>
            <pc:docMk/>
            <pc:sldMk cId="4129975644" sldId="313"/>
            <ac:picMk id="9" creationId="{66F0D3BE-136D-4A5B-923B-EA23D9E461F9}"/>
          </ac:picMkLst>
        </pc:picChg>
        <pc:picChg chg="add mod">
          <ac:chgData name="Antonio" userId="d42371d61bd3278c" providerId="LiveId" clId="{6FC4C582-C594-4292-985F-79BAB719DC17}" dt="2021-03-12T04:40:43.464" v="691" actId="14100"/>
          <ac:picMkLst>
            <pc:docMk/>
            <pc:sldMk cId="4129975644" sldId="313"/>
            <ac:picMk id="10" creationId="{7FE3AB07-6F8F-4E08-A553-B8542C986DAA}"/>
          </ac:picMkLst>
        </pc:picChg>
      </pc:sldChg>
      <pc:sldChg chg="addSp delSp modSp add mod">
        <pc:chgData name="Antonio" userId="d42371d61bd3278c" providerId="LiveId" clId="{6FC4C582-C594-4292-985F-79BAB719DC17}" dt="2021-03-12T04:44:50.854" v="713" actId="167"/>
        <pc:sldMkLst>
          <pc:docMk/>
          <pc:sldMk cId="1649374315" sldId="314"/>
        </pc:sldMkLst>
        <pc:picChg chg="add del">
          <ac:chgData name="Antonio" userId="d42371d61bd3278c" providerId="LiveId" clId="{6FC4C582-C594-4292-985F-79BAB719DC17}" dt="2021-03-12T04:44:43.520" v="711" actId="478"/>
          <ac:picMkLst>
            <pc:docMk/>
            <pc:sldMk cId="1649374315" sldId="314"/>
            <ac:picMk id="3" creationId="{EAFE7AFC-B7BF-444D-8D56-D19AA9195EB5}"/>
          </ac:picMkLst>
        </pc:picChg>
        <pc:picChg chg="add ord">
          <ac:chgData name="Antonio" userId="d42371d61bd3278c" providerId="LiveId" clId="{6FC4C582-C594-4292-985F-79BAB719DC17}" dt="2021-03-12T04:44:50.854" v="713" actId="167"/>
          <ac:picMkLst>
            <pc:docMk/>
            <pc:sldMk cId="1649374315" sldId="314"/>
            <ac:picMk id="5" creationId="{933AE369-875D-42FF-9C90-5A000867D564}"/>
          </ac:picMkLst>
        </pc:picChg>
        <pc:picChg chg="del">
          <ac:chgData name="Antonio" userId="d42371d61bd3278c" providerId="LiveId" clId="{6FC4C582-C594-4292-985F-79BAB719DC17}" dt="2021-03-12T04:44:11.430" v="709" actId="478"/>
          <ac:picMkLst>
            <pc:docMk/>
            <pc:sldMk cId="1649374315" sldId="314"/>
            <ac:picMk id="7" creationId="{7C67B4CA-12C3-411C-9F40-1576A1C0BD84}"/>
          </ac:picMkLst>
        </pc:picChg>
      </pc:sldChg>
      <pc:sldChg chg="addSp delSp modSp add mod ord delAnim">
        <pc:chgData name="Antonio" userId="d42371d61bd3278c" providerId="LiveId" clId="{6FC4C582-C594-4292-985F-79BAB719DC17}" dt="2021-03-12T04:47:18.402" v="721" actId="167"/>
        <pc:sldMkLst>
          <pc:docMk/>
          <pc:sldMk cId="3021431405" sldId="315"/>
        </pc:sldMkLst>
        <pc:spChg chg="del">
          <ac:chgData name="Antonio" userId="d42371d61bd3278c" providerId="LiveId" clId="{6FC4C582-C594-4292-985F-79BAB719DC17}" dt="2021-03-12T04:47:15.626" v="719" actId="478"/>
          <ac:spMkLst>
            <pc:docMk/>
            <pc:sldMk cId="3021431405" sldId="315"/>
            <ac:spMk id="24" creationId="{007E3F83-F80F-453E-9111-B9358C4658C0}"/>
          </ac:spMkLst>
        </pc:spChg>
        <pc:picChg chg="add ord">
          <ac:chgData name="Antonio" userId="d42371d61bd3278c" providerId="LiveId" clId="{6FC4C582-C594-4292-985F-79BAB719DC17}" dt="2021-03-12T04:47:18.402" v="721" actId="167"/>
          <ac:picMkLst>
            <pc:docMk/>
            <pc:sldMk cId="3021431405" sldId="315"/>
            <ac:picMk id="3" creationId="{285CB565-A77E-4AE7-A29A-A7B918E878F0}"/>
          </ac:picMkLst>
        </pc:picChg>
        <pc:picChg chg="del">
          <ac:chgData name="Antonio" userId="d42371d61bd3278c" providerId="LiveId" clId="{6FC4C582-C594-4292-985F-79BAB719DC17}" dt="2021-03-12T04:47:14.541" v="718" actId="478"/>
          <ac:picMkLst>
            <pc:docMk/>
            <pc:sldMk cId="3021431405" sldId="315"/>
            <ac:picMk id="9" creationId="{66F0D3BE-136D-4A5B-923B-EA23D9E461F9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8:11.819" v="726"/>
        <pc:sldMkLst>
          <pc:docMk/>
          <pc:sldMk cId="417606813" sldId="316"/>
        </pc:sldMkLst>
        <pc:picChg chg="del">
          <ac:chgData name="Antonio" userId="d42371d61bd3278c" providerId="LiveId" clId="{6FC4C582-C594-4292-985F-79BAB719DC17}" dt="2021-03-12T04:47:50.494" v="723" actId="478"/>
          <ac:picMkLst>
            <pc:docMk/>
            <pc:sldMk cId="417606813" sldId="316"/>
            <ac:picMk id="3" creationId="{285CB565-A77E-4AE7-A29A-A7B918E878F0}"/>
          </ac:picMkLst>
        </pc:picChg>
        <pc:picChg chg="add ord">
          <ac:chgData name="Antonio" userId="d42371d61bd3278c" providerId="LiveId" clId="{6FC4C582-C594-4292-985F-79BAB719DC17}" dt="2021-03-12T04:47:52.310" v="725" actId="167"/>
          <ac:picMkLst>
            <pc:docMk/>
            <pc:sldMk cId="417606813" sldId="316"/>
            <ac:picMk id="4" creationId="{8A1D0F09-A0E4-4A7D-94BE-83737822DDB5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9:51.794" v="731"/>
        <pc:sldMkLst>
          <pc:docMk/>
          <pc:sldMk cId="785307580" sldId="317"/>
        </pc:sldMkLst>
        <pc:picChg chg="add ord">
          <ac:chgData name="Antonio" userId="d42371d61bd3278c" providerId="LiveId" clId="{6FC4C582-C594-4292-985F-79BAB719DC17}" dt="2021-03-12T04:49:41.189" v="730" actId="167"/>
          <ac:picMkLst>
            <pc:docMk/>
            <pc:sldMk cId="785307580" sldId="317"/>
            <ac:picMk id="3" creationId="{FF20AADB-0854-4A3B-8DD9-84BBA0C4771D}"/>
          </ac:picMkLst>
        </pc:picChg>
        <pc:picChg chg="del">
          <ac:chgData name="Antonio" userId="d42371d61bd3278c" providerId="LiveId" clId="{6FC4C582-C594-4292-985F-79BAB719DC17}" dt="2021-03-12T04:49:37.472" v="728" actId="478"/>
          <ac:picMkLst>
            <pc:docMk/>
            <pc:sldMk cId="785307580" sldId="317"/>
            <ac:picMk id="4" creationId="{8A1D0F09-A0E4-4A7D-94BE-83737822DDB5}"/>
          </ac:picMkLst>
        </pc:picChg>
      </pc:sldChg>
    </pc:docChg>
  </pc:docChgLst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1T18:46:33.848" v="8183"/>
      <pc:docMkLst>
        <pc:docMk/>
      </pc:docMkLst>
      <pc:sldChg chg="addSp delSp modSp mod modTransition delAnim modAnim addCm modCm">
        <pc:chgData name="Antonio" userId="d42371d61bd3278c" providerId="LiveId" clId="{65053BE9-787B-4515-813C-E9B30483B14C}" dt="2021-03-11T18:01:26.372" v="793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 addCm modCm">
        <pc:chgData name="Antonio" userId="d42371d61bd3278c" providerId="LiveId" clId="{65053BE9-787B-4515-813C-E9B30483B14C}" dt="2021-03-11T18:01:09.727" v="793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2.445" v="7906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7.460" v="7907" actId="14100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ntonio" userId="d42371d61bd3278c" providerId="LiveId" clId="{65053BE9-787B-4515-813C-E9B30483B14C}" dt="2021-03-11T17:57:05.621" v="7913" actId="1038"/>
          <ac:spMkLst>
            <pc:docMk/>
            <pc:sldMk cId="0" sldId="258"/>
            <ac:spMk id="80" creationId="{00000000-0000-0000-0000-000000000000}"/>
          </ac:spMkLst>
        </pc:spChg>
      </pc:sldChg>
      <pc:sldChg chg="addSp delSp modSp mod ord modTransition modAnim addCm delCm modCm">
        <pc:chgData name="Antonio" userId="d42371d61bd3278c" providerId="LiveId" clId="{65053BE9-787B-4515-813C-E9B30483B14C}" dt="2021-03-11T18:02:40.431" v="795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 addCm modCm">
        <pc:chgData name="Antonio" userId="d42371d61bd3278c" providerId="LiveId" clId="{65053BE9-787B-4515-813C-E9B30483B14C}" dt="2021-03-11T18:14:55.533" v="797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 addCm modCm">
        <pc:chgData name="Antonio" userId="d42371d61bd3278c" providerId="LiveId" clId="{65053BE9-787B-4515-813C-E9B30483B14C}" dt="2021-03-11T18:02:59.803" v="7970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addSp mod ord modShow addCm delCm modCm">
        <pc:chgData name="Antonio" userId="d42371d61bd3278c" providerId="LiveId" clId="{65053BE9-787B-4515-813C-E9B30483B14C}" dt="2021-03-11T18:38:52.686" v="8181"/>
        <pc:sldMkLst>
          <pc:docMk/>
          <pc:sldMk cId="0" sldId="263"/>
        </pc:sldMkLst>
        <pc:picChg chg="add">
          <ac:chgData name="Antonio" userId="d42371d61bd3278c" providerId="LiveId" clId="{65053BE9-787B-4515-813C-E9B30483B14C}" dt="2021-03-11T18:29:55.139" v="8165" actId="22"/>
          <ac:picMkLst>
            <pc:docMk/>
            <pc:sldMk cId="0" sldId="263"/>
            <ac:picMk id="3" creationId="{0113F0E3-2048-42F8-B59A-3A1059D1E187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 modCm">
        <pc:chgData name="Antonio" userId="d42371d61bd3278c" providerId="LiveId" clId="{65053BE9-787B-4515-813C-E9B30483B14C}" dt="2021-03-11T18:01:39.616" v="7940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 addCm modCm">
        <pc:chgData name="Antonio" userId="d42371d61bd3278c" providerId="LiveId" clId="{65053BE9-787B-4515-813C-E9B30483B14C}" dt="2021-03-11T18:30:21.409" v="8171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delAnim modAnim addCm modCm">
        <pc:chgData name="Antonio" userId="d42371d61bd3278c" providerId="LiveId" clId="{65053BE9-787B-4515-813C-E9B30483B14C}" dt="2021-03-11T18:26:56.830" v="8163"/>
        <pc:sldMkLst>
          <pc:docMk/>
          <pc:sldMk cId="0" sldId="273"/>
        </pc:sldMkLst>
        <pc:spChg chg="add del mod">
          <ac:chgData name="Antonio" userId="d42371d61bd3278c" providerId="LiveId" clId="{65053BE9-787B-4515-813C-E9B30483B14C}" dt="2021-03-11T18:25:22.949" v="8132" actId="478"/>
          <ac:spMkLst>
            <pc:docMk/>
            <pc:sldMk cId="0" sldId="273"/>
            <ac:spMk id="3" creationId="{9D26E55C-E452-4F45-8F77-2D111784CF02}"/>
          </ac:spMkLst>
        </pc:spChg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8" creationId="{F6BC4CF8-DFE6-4156-A6C1-55D4905DA575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9" creationId="{FC9FBB08-ECB0-4F49-8DA6-07DBDCBE83E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0" creationId="{1A9A8AF9-8097-431C-9931-06D09B4019DE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1" creationId="{AC7B57D2-1A9D-4CE6-9420-96BF2C018DC0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3" creationId="{2B696553-838D-4878-B4A3-524E4A412499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4" creationId="{CD06B043-50B7-4683-B5E1-A5603D439738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5" creationId="{388F4D7B-95DA-4B53-8B8A-45721FA908D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6" creationId="{A385A392-1DDD-4337-8817-C3B0E4636CF5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7" creationId="{473C829C-A645-4F3B-B17A-B9D24A361C2E}"/>
          </ac:spMkLst>
        </pc:spChg>
        <pc:spChg chg="add del mod">
          <ac:chgData name="Antonio" userId="d42371d61bd3278c" providerId="LiveId" clId="{65053BE9-787B-4515-813C-E9B30483B14C}" dt="2021-03-11T18:18:39.520" v="7982" actId="478"/>
          <ac:spMkLst>
            <pc:docMk/>
            <pc:sldMk cId="0" sldId="273"/>
            <ac:spMk id="58" creationId="{47ED18D3-86DD-4C03-A65A-C35B46F3E3C7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1" creationId="{1CDAD714-25CC-44F2-8A92-5514CD2F25B3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2" creationId="{913AEF06-4AB1-4A99-A5A5-A92D2F37AE30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11T17:43:22.999" v="7886" actId="14100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mod">
          <ac:chgData name="Antonio" userId="d42371d61bd3278c" providerId="LiveId" clId="{65053BE9-787B-4515-813C-E9B30483B14C}" dt="2021-03-11T18:25:37.747" v="8135" actId="1076"/>
          <ac:spMkLst>
            <pc:docMk/>
            <pc:sldMk cId="0" sldId="273"/>
            <ac:spMk id="66" creationId="{F1FE8E57-CA57-4C6F-A51F-CB0FF40F8042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8" creationId="{1626F7FC-6F3F-4D78-BE15-74D3E5BD5F4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9" creationId="{63515695-B923-4977-8491-C62CDC49D70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0" creationId="{D8B24B39-D23C-4ED0-9E1B-053B46AA6AE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1" creationId="{9DFCB2CD-0064-44A8-8D29-E473C07055EA}"/>
          </ac:spMkLst>
        </pc:spChg>
        <pc:spChg chg="add 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4" creationId="{D9E3A8E9-BCDE-40CE-AE39-01063819E569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5" creationId="{8C5A584D-37EB-4091-8BB0-407EB371FD7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6" creationId="{E41AE14A-6A47-46BF-99E1-CBD6D896FC90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7" creationId="{1065DE95-F0AC-4980-8E97-1111654919B0}"/>
          </ac:spMkLst>
        </pc:spChg>
        <pc:spChg chg="mod">
          <ac:chgData name="Antonio" userId="d42371d61bd3278c" providerId="LiveId" clId="{65053BE9-787B-4515-813C-E9B30483B14C}" dt="2021-03-11T17:42:09.778" v="7880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11T18:25:29.612" v="8133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ntonio" userId="d42371d61bd3278c" providerId="LiveId" clId="{65053BE9-787B-4515-813C-E9B30483B14C}" dt="2021-03-11T18:25:20.732" v="8131" actId="21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11T18:24:28.669" v="8130" actId="20577"/>
          <ac:spMkLst>
            <pc:docMk/>
            <pc:sldMk cId="0" sldId="273"/>
            <ac:spMk id="283" creationId="{00000000-0000-0000-0000-000000000000}"/>
          </ac:spMkLst>
        </pc:s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47" creationId="{A2B47B1F-7C12-46B0-AEC2-6FF62AF4927E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52" creationId="{616210CC-24ED-4077-A428-2398DECEDEFC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60" creationId="{F2C1C7EF-C7DA-4B5A-A064-2D8641377336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67" creationId="{86F6F94E-6501-4AA4-A752-BCB5B9B8AF1C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72" creationId="{299E63B1-4024-464C-ACC4-8B0237DAD67B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45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1:30.185" v="8080" actId="478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72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 addCm modCm">
        <pc:chgData name="Antonio" userId="d42371d61bd3278c" providerId="LiveId" clId="{65053BE9-787B-4515-813C-E9B30483B14C}" dt="2021-03-11T18:46:33.848" v="8183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11T18:46:33.848" v="8183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 addCm modCm">
        <pc:chgData name="Antonio" userId="d42371d61bd3278c" providerId="LiveId" clId="{65053BE9-787B-4515-813C-E9B30483B14C}" dt="2021-03-11T18:02:27.645" v="795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 addCm modCm">
        <pc:chgData name="Antonio" userId="d42371d61bd3278c" providerId="LiveId" clId="{65053BE9-787B-4515-813C-E9B30483B14C}" dt="2021-03-11T18:01:16.787" v="7934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 addCm modCm">
        <pc:chgData name="Antonio" userId="d42371d61bd3278c" providerId="LiveId" clId="{65053BE9-787B-4515-813C-E9B30483B14C}" dt="2021-03-11T18:15:19.777" v="7974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 addCm modCm">
        <pc:chgData name="Antonio" userId="d42371d61bd3278c" providerId="LiveId" clId="{65053BE9-787B-4515-813C-E9B30483B14C}" dt="2021-03-11T18:15:24.616" v="7975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del mod ord modTransition modAnim addCm modCm">
        <pc:chgData name="Antonio" userId="d42371d61bd3278c" providerId="LiveId" clId="{65053BE9-787B-4515-813C-E9B30483B14C}" dt="2021-03-11T18:24:21.400" v="8128" actId="47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 addCm modCm">
        <pc:chgData name="Antonio" userId="d42371d61bd3278c" providerId="LiveId" clId="{65053BE9-787B-4515-813C-E9B30483B14C}" dt="2021-03-11T18:17:29.405" v="7977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 addCm modCm">
        <pc:chgData name="Antonio" userId="d42371d61bd3278c" providerId="LiveId" clId="{65053BE9-787B-4515-813C-E9B30483B14C}" dt="2021-03-11T18:01:33.242" v="7938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1T17:57:38.988" v="7930" actId="20577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 addCm modCm">
        <pc:chgData name="Antonio" userId="d42371d61bd3278c" providerId="LiveId" clId="{65053BE9-787B-4515-813C-E9B30483B14C}" dt="2021-03-11T18:30:29.354" v="8173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Chg chg="modTransition addCm modCm">
        <pc:chgData name="Antonio" userId="d42371d61bd3278c" providerId="LiveId" clId="{65053BE9-787B-4515-813C-E9B30483B14C}" dt="2021-03-11T18:29:04.107" v="8164"/>
        <pc:sldMkLst>
          <pc:docMk/>
          <pc:sldMk cId="326951605" sldId="304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93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6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301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16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97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36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59482" y="2296096"/>
            <a:ext cx="5391150" cy="964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2000" b="1" dirty="0" err="1">
                <a:solidFill>
                  <a:schemeClr val="bg1"/>
                </a:solidFill>
              </a:rPr>
              <a:t>OakTruffle</a:t>
            </a:r>
            <a:endParaRPr lang="pt-BR" sz="20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</a:rPr>
              <a:t>Monitoramento de temperatura e umidade</a:t>
            </a:r>
            <a:endParaRPr lang="pt-BR" sz="1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675807" y="3592103"/>
            <a:ext cx="6665913" cy="94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sz="2000" dirty="0">
                <a:solidFill>
                  <a:schemeClr val="bg1"/>
                </a:solidFill>
              </a:rPr>
              <a:t>Aperfeiçoamento no cultivo de trufas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7255907-B4DA-4FC2-85D5-30D3277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99" y="1126505"/>
            <a:ext cx="3887202" cy="86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Umidade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6A76A86-B619-4B93-8373-809CF77811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78452" y="1538496"/>
            <a:ext cx="5787095" cy="32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15975" y="2974909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Simulador de Sensores (API)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44116" y="3045744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112374" y="3270045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4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Modelo de dados lógico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354322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329C31-EF5F-40CE-8052-D7020449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0" y="1416644"/>
            <a:ext cx="6296775" cy="37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44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Nosso Repositório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1325588" y="1013556"/>
            <a:ext cx="3398812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BC7F9D9-0883-4E3B-960A-B657C9F6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41" y="1438982"/>
            <a:ext cx="7465325" cy="36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483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3137" y="2859483"/>
            <a:ext cx="719772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71029" y="621401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Natacha Batista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57916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545134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Felipe Amorim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l="6111" r="6111"/>
          <a:stretch/>
        </p:blipFill>
        <p:spPr>
          <a:xfrm>
            <a:off x="4031553" y="2573767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>
          <a:blip r:embed="rId4"/>
          <a:srcRect t="21875" b="21875"/>
          <a:stretch/>
        </p:blipFill>
        <p:spPr>
          <a:xfrm>
            <a:off x="5414533" y="534043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1196188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Raoann Camara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685388" y="53714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760698" y="415653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 Jonas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6"/>
          <a:srcRect t="185" b="185"/>
          <a:stretch/>
        </p:blipFill>
        <p:spPr>
          <a:xfrm>
            <a:off x="676069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576;p43">
            <a:extLst>
              <a:ext uri="{FF2B5EF4-FFF2-40B4-BE49-F238E27FC236}">
                <a16:creationId xmlns:a16="http://schemas.microsoft.com/office/drawing/2014/main" id="{EB867C0F-0F70-4837-B6FC-087E79876405}"/>
              </a:ext>
            </a:extLst>
          </p:cNvPr>
          <p:cNvPicPr preferRelativeResize="0"/>
          <p:nvPr/>
        </p:nvPicPr>
        <p:blipFill>
          <a:blip r:embed="rId7"/>
          <a:srcRect l="1055" r="1055"/>
          <a:stretch/>
        </p:blipFill>
        <p:spPr>
          <a:xfrm>
            <a:off x="119618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4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3" y="1160768"/>
            <a:ext cx="3752165" cy="3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841391" y="1626467"/>
            <a:ext cx="5182586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árvores;</a:t>
            </a:r>
          </a:p>
          <a:p>
            <a:pPr>
              <a:buClr>
                <a:schemeClr val="accent1"/>
              </a:buClr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São sensíveis a temperatura e umidade.</a:t>
            </a:r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627167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 77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27D86095-6591-47DF-9D8B-06AE3D7F1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1" t="72655" r="4039" b="1703"/>
          <a:stretch/>
        </p:blipFill>
        <p:spPr>
          <a:xfrm>
            <a:off x="7220663" y="2950155"/>
            <a:ext cx="1823247" cy="1310118"/>
          </a:xfrm>
          <a:prstGeom prst="rect">
            <a:avLst/>
          </a:prstGeom>
        </p:spPr>
      </p:pic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HLD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3" name="Imagem 62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5A946739-7031-44DF-98AC-2E29D7A6A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1" b="36219"/>
          <a:stretch/>
        </p:blipFill>
        <p:spPr>
          <a:xfrm>
            <a:off x="380592" y="1413163"/>
            <a:ext cx="6333565" cy="2847110"/>
          </a:xfrm>
          <a:prstGeom prst="rect">
            <a:avLst/>
          </a:prstGeom>
        </p:spPr>
      </p:pic>
      <p:pic>
        <p:nvPicPr>
          <p:cNvPr id="64" name="Imagem 63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0F8FC75B-3243-4C55-AA68-8205DC20A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3" t="45132" r="30283" b="42047"/>
          <a:stretch/>
        </p:blipFill>
        <p:spPr>
          <a:xfrm>
            <a:off x="6382463" y="3442041"/>
            <a:ext cx="8382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D15507E-191F-4569-BDC3-F280881D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" b="11623"/>
          <a:stretch/>
        </p:blipFill>
        <p:spPr>
          <a:xfrm>
            <a:off x="738266" y="1338810"/>
            <a:ext cx="6850068" cy="3419624"/>
          </a:xfrm>
          <a:prstGeom prst="rect">
            <a:avLst/>
          </a:prstGeom>
        </p:spPr>
      </p:pic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LLD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5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5" name="Imagem 4">
            <a:hlinkClick r:id="rId2" action="ppaction://hlinksldjump"/>
            <a:extLst>
              <a:ext uri="{FF2B5EF4-FFF2-40B4-BE49-F238E27FC236}">
                <a16:creationId xmlns:a16="http://schemas.microsoft.com/office/drawing/2014/main" id="{4BBD007D-DE92-439C-9F9D-E17F23B6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21" y="1375693"/>
            <a:ext cx="7410203" cy="36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90279" y="3231370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Sistema web da nossa empresa.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C714CEA-6D5E-4E85-A428-D577CCD4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67" y="843148"/>
            <a:ext cx="3776816" cy="2196399"/>
          </a:xfrm>
          <a:prstGeom prst="rect">
            <a:avLst/>
          </a:prstGeom>
        </p:spPr>
      </p:pic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Temperatura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5967D3-D9E8-459C-AA89-860CBD795C8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96" y="1538496"/>
            <a:ext cx="6072738" cy="3219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sdemona template">
  <a:themeElements>
    <a:clrScheme name="Personalizada 5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242424"/>
      </a:accent1>
      <a:accent2>
        <a:srgbClr val="EDB668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Words>174</Words>
  <Application>Microsoft Office PowerPoint</Application>
  <PresentationFormat>Apresentação na tela (16:9)</PresentationFormat>
  <Paragraphs>70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Montserrat</vt:lpstr>
      <vt:lpstr>Calibri</vt:lpstr>
      <vt:lpstr>Desdemona template</vt:lpstr>
      <vt:lpstr>Apresentação do PowerPoint</vt:lpstr>
      <vt:lpstr>Equipe</vt:lpstr>
      <vt:lpstr>Contextualização</vt:lpstr>
      <vt:lpstr>Contextualização</vt:lpstr>
      <vt:lpstr>HLD</vt:lpstr>
      <vt:lpstr>LLD</vt:lpstr>
      <vt:lpstr>Backlog - Trello </vt:lpstr>
      <vt:lpstr>Apresentação do PowerPoint</vt:lpstr>
      <vt:lpstr>Especificação dos Analytics - Temperatura</vt:lpstr>
      <vt:lpstr>Especificação dos Analytics - Umidade</vt:lpstr>
      <vt:lpstr>Apresentação do PowerPoint</vt:lpstr>
      <vt:lpstr>Modelo de dados lógico</vt:lpstr>
      <vt:lpstr>Nosso Repositório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RAI JONAS DE OLIVEIRA MACIEL</cp:lastModifiedBy>
  <cp:revision>41</cp:revision>
  <dcterms:modified xsi:type="dcterms:W3CDTF">2021-04-22T16:21:06Z</dcterms:modified>
</cp:coreProperties>
</file>